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9" r:id="rId1"/>
  </p:sldMasterIdLst>
  <p:notesMasterIdLst>
    <p:notesMasterId r:id="rId16"/>
  </p:notesMasterIdLst>
  <p:sldIdLst>
    <p:sldId id="256" r:id="rId2"/>
    <p:sldId id="278" r:id="rId3"/>
    <p:sldId id="264" r:id="rId4"/>
    <p:sldId id="266" r:id="rId5"/>
    <p:sldId id="291" r:id="rId6"/>
    <p:sldId id="281" r:id="rId7"/>
    <p:sldId id="267" r:id="rId8"/>
    <p:sldId id="282" r:id="rId9"/>
    <p:sldId id="283" r:id="rId10"/>
    <p:sldId id="287" r:id="rId11"/>
    <p:sldId id="285" r:id="rId12"/>
    <p:sldId id="286" r:id="rId13"/>
    <p:sldId id="288" r:id="rId14"/>
    <p:sldId id="290" r:id="rId1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87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2BC277-4CB2-1844-98A2-9AD810A7583A}" type="datetimeFigureOut">
              <a:rPr lang="en-US" smtClean="0"/>
              <a:t>18-10-19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D2796A-8D3F-F341-9E7A-76C78155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22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**Randomly generate where texts are, items</a:t>
            </a:r>
            <a:r>
              <a:rPr lang="en-US" baseline="0" dirty="0" smtClean="0"/>
              <a:t> are, placements, etc. Core static, other stuff different.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D2796A-8D3F-F341-9E7A-76C78155AE9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686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D91A-A2EE-4B54-B3C6-F6C67903BA9C}" type="datetime1">
              <a:rPr lang="en-US" smtClean="0"/>
              <a:pPr/>
              <a:t>18-10-19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45440" y="2942602"/>
            <a:ext cx="7147931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572652" y="2944634"/>
            <a:ext cx="1190348" cy="2459736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712714" y="3136658"/>
            <a:ext cx="910224" cy="2075688"/>
          </a:xfrm>
          <a:prstGeom prst="rect">
            <a:avLst/>
          </a:prstGeom>
          <a:solidFill>
            <a:schemeClr val="accent3">
              <a:alpha val="70000"/>
            </a:schemeClr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5483" y="3055621"/>
            <a:ext cx="6947845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86826" y="4625268"/>
            <a:ext cx="762000" cy="457200"/>
          </a:xfrm>
        </p:spPr>
        <p:txBody>
          <a:bodyPr/>
          <a:lstStyle>
            <a:lvl1pPr algn="ctr"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41822" y="4559276"/>
            <a:ext cx="6755166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8971" y="3139440"/>
            <a:ext cx="6760868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805" y="4648200"/>
            <a:ext cx="6553200" cy="457200"/>
          </a:xfrm>
        </p:spPr>
        <p:txBody>
          <a:bodyPr>
            <a:normAutofit/>
          </a:bodyPr>
          <a:lstStyle>
            <a:lvl1pPr marL="0" indent="0" algn="ctr">
              <a:buNone/>
              <a:defRPr sz="1800" cap="all" spc="3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4705" y="3227033"/>
            <a:ext cx="6629400" cy="1219201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785C6-EBAF-49D5-AD4D-BABF4DFAAD59}" type="datetime1">
              <a:rPr lang="en-US" smtClean="0"/>
              <a:pPr/>
              <a:t>18-10-19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61702" y="228600"/>
            <a:ext cx="1859280" cy="6122634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55225" y="351409"/>
            <a:ext cx="1672235" cy="587701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48577" y="395427"/>
            <a:ext cx="1485531" cy="57889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0999"/>
            <a:ext cx="6172200" cy="5791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04122-9A3A-4FD8-98B8-22631F32846C}" type="datetime1">
              <a:rPr lang="en-US" smtClean="0"/>
              <a:pPr/>
              <a:t>18-10-19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9A7B8-0EC4-44C9-AFEF-25E144F11C06}" type="datetime1">
              <a:rPr lang="en-US" smtClean="0"/>
              <a:pPr/>
              <a:t>18-10-19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B47B5-C739-4DAE-AACD-CC58CA843AC4}" type="datetime1">
              <a:rPr lang="en-US" smtClean="0"/>
              <a:pPr/>
              <a:t>18-10-19</a:t>
            </a:fld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51976" y="2946400"/>
            <a:ext cx="8265160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656" y="3048000"/>
            <a:ext cx="8033800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3200399"/>
            <a:ext cx="7696200" cy="1295401"/>
          </a:xfrm>
        </p:spPr>
        <p:txBody>
          <a:bodyPr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000" kern="1200" cap="all" baseline="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75496" y="4541520"/>
            <a:ext cx="7818120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4607510"/>
            <a:ext cx="7696200" cy="523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5757" y="3124200"/>
            <a:ext cx="7817599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6128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2AE48-94E6-46E0-BE32-5F0716DE9115}" type="datetime1">
              <a:rPr lang="en-US" smtClean="0"/>
              <a:pPr/>
              <a:t>18-10-19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128" y="1722438"/>
            <a:ext cx="4040188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128" y="2438400"/>
            <a:ext cx="4040188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400"/>
            <a:ext cx="4041775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C285-8BCE-48FC-97D9-E2837AF38351}" type="datetime1">
              <a:rPr lang="en-US" smtClean="0"/>
              <a:pPr/>
              <a:t>18-10-19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3E6-EF16-4488-94A4-211508FE4682}" type="datetime1">
              <a:rPr lang="en-US" smtClean="0"/>
              <a:pPr/>
              <a:t>18-10-19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ounded Rectangle 10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7FB3B-20DA-4D0E-BF16-8262B7156612}" type="datetime1">
              <a:rPr lang="en-US" smtClean="0"/>
              <a:pPr/>
              <a:t>18-10-19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ounded Rectangle 11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685800"/>
            <a:ext cx="4572000" cy="52578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73C2C-6BD0-40EC-8D8D-4D51F089C5EB}" type="datetime1">
              <a:rPr lang="en-US" smtClean="0"/>
              <a:pPr/>
              <a:t>18-10-19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0034" y="1505712"/>
            <a:ext cx="2716566" cy="3523488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6690" y="1642472"/>
            <a:ext cx="2483254" cy="3234328"/>
          </a:xfrm>
          <a:prstGeom prst="rect">
            <a:avLst/>
          </a:prstGeom>
          <a:solidFill>
            <a:srgbClr val="FFFFFF"/>
          </a:solidFill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9000" y="2971800"/>
            <a:ext cx="2298634" cy="17526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000" y="1734312"/>
            <a:ext cx="2298634" cy="1191620"/>
          </a:xfrm>
        </p:spPr>
        <p:txBody>
          <a:bodyPr anchor="b">
            <a:normAutofit/>
          </a:bodyPr>
          <a:lstStyle>
            <a:lvl1pPr algn="l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621437"/>
            <a:ext cx="7772400" cy="4331564"/>
          </a:xfrm>
          <a:solidFill>
            <a:schemeClr val="bg2"/>
          </a:solidFill>
          <a:ln>
            <a:noFill/>
          </a:ln>
          <a:effectLst>
            <a:softEdge rad="12700"/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77F5C-EDA7-4864-9756-35769B0E62CF}" type="datetime1">
              <a:rPr lang="en-US" smtClean="0"/>
              <a:pPr/>
              <a:t>18-10-19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85800" y="4953000"/>
            <a:ext cx="7772400" cy="13716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1999" y="5029200"/>
            <a:ext cx="7600765" cy="1202924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14400" y="5638800"/>
            <a:ext cx="7328514" cy="451696"/>
          </a:xfrm>
          <a:prstGeom prst="rect">
            <a:avLst/>
          </a:prstGeom>
          <a:solidFill>
            <a:schemeClr val="accent1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5589" y="5074920"/>
            <a:ext cx="7946136" cy="1097280"/>
          </a:xfrm>
          <a:prstGeom prst="rect">
            <a:avLst/>
          </a:prstGeom>
          <a:noFill/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6289" y="5656556"/>
            <a:ext cx="7244736" cy="40171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05400"/>
            <a:ext cx="7328514" cy="523043"/>
          </a:xfrm>
        </p:spPr>
        <p:txBody>
          <a:bodyPr anchor="ctr" anchorCtr="0"/>
          <a:lstStyle>
            <a:lvl1pPr algn="ctr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ounded Rectangle 6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88B99C93-F56F-46AB-9EB8-53614A95B15F}" type="datetime1">
              <a:rPr lang="en-US" smtClean="0"/>
              <a:pPr/>
              <a:t>18-10-19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74320" y="278166"/>
            <a:ext cx="8595360" cy="132588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2863" y="372862"/>
            <a:ext cx="8380520" cy="111858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5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microsoft.com/office/2007/relationships/hdphoto" Target="../media/hdphoto1.wdp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Evan Geissler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Night terror</a:t>
            </a:r>
            <a:br>
              <a:rPr lang="en-US" dirty="0" smtClean="0"/>
            </a:br>
            <a:r>
              <a:rPr lang="en-US" dirty="0" smtClean="0"/>
              <a:t>Milestone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900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landscape</a:t>
            </a:r>
            <a:endParaRPr lang="en-US" dirty="0"/>
          </a:p>
        </p:txBody>
      </p:sp>
      <p:pic>
        <p:nvPicPr>
          <p:cNvPr id="4" name="Picture 3" descr="Screen Shot 2018-10-14 at 12.14.21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98" b="6365"/>
          <a:stretch/>
        </p:blipFill>
        <p:spPr>
          <a:xfrm>
            <a:off x="1813595" y="1749595"/>
            <a:ext cx="5549083" cy="2590886"/>
          </a:xfrm>
          <a:prstGeom prst="rect">
            <a:avLst/>
          </a:prstGeom>
        </p:spPr>
      </p:pic>
      <p:pic>
        <p:nvPicPr>
          <p:cNvPr id="6" name="Picture 5" descr="Screen Shot 2018-10-14 at 12.15.16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07" b="7644"/>
          <a:stretch/>
        </p:blipFill>
        <p:spPr>
          <a:xfrm>
            <a:off x="4588137" y="4470069"/>
            <a:ext cx="4334677" cy="2068417"/>
          </a:xfrm>
          <a:prstGeom prst="rect">
            <a:avLst/>
          </a:prstGeom>
        </p:spPr>
      </p:pic>
      <p:pic>
        <p:nvPicPr>
          <p:cNvPr id="7" name="Picture 6" descr="Screen Shot 2018-10-14 at 12.15.23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76" b="7527"/>
          <a:stretch/>
        </p:blipFill>
        <p:spPr>
          <a:xfrm>
            <a:off x="223908" y="4470069"/>
            <a:ext cx="4253949" cy="206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382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interface (HUD)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128" y="1685961"/>
            <a:ext cx="8260672" cy="450825"/>
          </a:xfrm>
        </p:spPr>
        <p:txBody>
          <a:bodyPr/>
          <a:lstStyle/>
          <a:p>
            <a:r>
              <a:rPr lang="en-US" dirty="0" smtClean="0"/>
              <a:t>Basic HUD with Flashlight Charge &amp; </a:t>
            </a:r>
            <a:r>
              <a:rPr lang="en-US" dirty="0" err="1" smtClean="0"/>
              <a:t>Decharge</a:t>
            </a:r>
            <a:r>
              <a:rPr lang="en-US" dirty="0" smtClean="0"/>
              <a:t> Rate</a:t>
            </a:r>
            <a:endParaRPr lang="en-US" dirty="0"/>
          </a:p>
        </p:txBody>
      </p:sp>
      <p:pic>
        <p:nvPicPr>
          <p:cNvPr id="8" name="Picture 7" descr="Screen Shot 2018-10-14 at 10.19.08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2" b="10546"/>
          <a:stretch/>
        </p:blipFill>
        <p:spPr>
          <a:xfrm>
            <a:off x="426128" y="2342253"/>
            <a:ext cx="8260672" cy="415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920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Menu</a:t>
            </a:r>
            <a:endParaRPr lang="en-US" dirty="0"/>
          </a:p>
        </p:txBody>
      </p:sp>
      <p:pic>
        <p:nvPicPr>
          <p:cNvPr id="7" name="Picture 6" descr="Screen Shot 2018-10-13 at 10.49.18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2" b="8345"/>
          <a:stretch/>
        </p:blipFill>
        <p:spPr>
          <a:xfrm>
            <a:off x="326908" y="1835800"/>
            <a:ext cx="8463735" cy="469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826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Credits</a:t>
            </a:r>
            <a:endParaRPr lang="en-US" dirty="0"/>
          </a:p>
        </p:txBody>
      </p:sp>
      <p:pic>
        <p:nvPicPr>
          <p:cNvPr id="9" name="Content Placeholder 8" descr="Screen Shot 2018-10-14 at 12.52.22 AM.png"/>
          <p:cNvPicPr>
            <a:picLocks noGrp="1" noChangeAspect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0" t="8215" r="15750" b="9948"/>
          <a:stretch/>
        </p:blipFill>
        <p:spPr>
          <a:xfrm>
            <a:off x="1281119" y="1697484"/>
            <a:ext cx="6602398" cy="4929957"/>
          </a:xfrm>
        </p:spPr>
      </p:pic>
    </p:spTree>
    <p:extLst>
      <p:ext uri="{BB962C8B-B14F-4D97-AF65-F5344CB8AC3E}">
        <p14:creationId xmlns:p14="http://schemas.microsoft.com/office/powerpoint/2010/main" val="58343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Types of Testing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Alpha Testing Utilizing: </a:t>
            </a:r>
          </a:p>
          <a:p>
            <a:pPr lvl="1"/>
            <a:r>
              <a:rPr lang="en-US" dirty="0" smtClean="0"/>
              <a:t>Friends, peers, family, etc. </a:t>
            </a:r>
          </a:p>
          <a:p>
            <a:pPr lvl="1"/>
            <a:r>
              <a:rPr lang="en-US" dirty="0" smtClean="0"/>
              <a:t>Myself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Things to Test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45025" y="2438400"/>
            <a:ext cx="4041775" cy="4226262"/>
          </a:xfrm>
        </p:spPr>
        <p:txBody>
          <a:bodyPr/>
          <a:lstStyle/>
          <a:p>
            <a:r>
              <a:rPr lang="en-US" dirty="0" smtClean="0"/>
              <a:t>Character Movement</a:t>
            </a:r>
          </a:p>
          <a:p>
            <a:pPr lvl="1"/>
            <a:r>
              <a:rPr lang="en-US" dirty="0" smtClean="0"/>
              <a:t>Does it feel natural?</a:t>
            </a:r>
          </a:p>
          <a:p>
            <a:r>
              <a:rPr lang="en-US" dirty="0" smtClean="0"/>
              <a:t>Landscape</a:t>
            </a:r>
          </a:p>
          <a:p>
            <a:pPr lvl="1"/>
            <a:r>
              <a:rPr lang="en-US" dirty="0" smtClean="0"/>
              <a:t>Does player get stuck? </a:t>
            </a:r>
          </a:p>
          <a:p>
            <a:pPr lvl="1"/>
            <a:r>
              <a:rPr lang="en-US" dirty="0" smtClean="0"/>
              <a:t>Can player leave map? </a:t>
            </a:r>
          </a:p>
          <a:p>
            <a:r>
              <a:rPr lang="en-US" dirty="0" smtClean="0"/>
              <a:t>NPCs</a:t>
            </a:r>
          </a:p>
          <a:p>
            <a:pPr lvl="1"/>
            <a:r>
              <a:rPr lang="en-US" dirty="0" smtClean="0"/>
              <a:t>Do NPCs look right? </a:t>
            </a:r>
          </a:p>
          <a:p>
            <a:pPr lvl="1"/>
            <a:r>
              <a:rPr lang="en-US" dirty="0" smtClean="0"/>
              <a:t>Are they proper size? </a:t>
            </a:r>
          </a:p>
          <a:p>
            <a:r>
              <a:rPr lang="en-US" dirty="0" smtClean="0"/>
              <a:t>Create test level</a:t>
            </a:r>
          </a:p>
          <a:p>
            <a:pPr lvl="1"/>
            <a:r>
              <a:rPr lang="en-US" dirty="0" smtClean="0"/>
              <a:t>Used for quick tests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9681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advisor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chan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169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811463"/>
          </a:xfrm>
        </p:spPr>
        <p:txBody>
          <a:bodyPr>
            <a:normAutofit/>
          </a:bodyPr>
          <a:lstStyle/>
          <a:p>
            <a:r>
              <a:rPr lang="en-US" dirty="0" smtClean="0"/>
              <a:t>Milestone 1</a:t>
            </a:r>
          </a:p>
          <a:p>
            <a:pPr lvl="1"/>
            <a:r>
              <a:rPr lang="en-US" dirty="0" smtClean="0"/>
              <a:t>Story</a:t>
            </a:r>
          </a:p>
          <a:p>
            <a:pPr lvl="1"/>
            <a:r>
              <a:rPr lang="en-US" dirty="0" smtClean="0"/>
              <a:t>Characters</a:t>
            </a:r>
            <a:endParaRPr lang="en-US" dirty="0"/>
          </a:p>
          <a:p>
            <a:pPr lvl="1"/>
            <a:r>
              <a:rPr lang="en-US" dirty="0" smtClean="0"/>
              <a:t>Landscape</a:t>
            </a:r>
          </a:p>
          <a:p>
            <a:pPr lvl="1"/>
            <a:r>
              <a:rPr lang="en-US" dirty="0" smtClean="0"/>
              <a:t>Playable Areas</a:t>
            </a:r>
          </a:p>
          <a:p>
            <a:pPr lvl="1"/>
            <a:r>
              <a:rPr lang="en-US" dirty="0" smtClean="0"/>
              <a:t>User </a:t>
            </a:r>
            <a:r>
              <a:rPr lang="en-US" dirty="0" smtClean="0"/>
              <a:t>Interface (HUD)</a:t>
            </a:r>
          </a:p>
          <a:p>
            <a:pPr lvl="1"/>
            <a:r>
              <a:rPr lang="en-US" dirty="0" smtClean="0"/>
              <a:t>Main Menu</a:t>
            </a:r>
          </a:p>
          <a:p>
            <a:pPr lvl="1"/>
            <a:r>
              <a:rPr lang="en-US" dirty="0" smtClean="0"/>
              <a:t>Credits</a:t>
            </a:r>
          </a:p>
          <a:p>
            <a:pPr lvl="1"/>
            <a:r>
              <a:rPr lang="en-US" dirty="0" smtClean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58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Milestone 1</a:t>
            </a:r>
            <a:endParaRPr lang="en-US" dirty="0"/>
          </a:p>
        </p:txBody>
      </p:sp>
      <p:pic>
        <p:nvPicPr>
          <p:cNvPr id="7" name="Picture 6" descr="Screen Shot 2018-10-15 at 2.37.10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26" t="42147" r="49948" b="16267"/>
          <a:stretch/>
        </p:blipFill>
        <p:spPr>
          <a:xfrm>
            <a:off x="235858" y="1791914"/>
            <a:ext cx="4672780" cy="3711162"/>
          </a:xfrm>
          <a:prstGeom prst="rect">
            <a:avLst/>
          </a:prstGeom>
        </p:spPr>
      </p:pic>
      <p:pic>
        <p:nvPicPr>
          <p:cNvPr id="9" name="Picture 8" descr="Screen Shot 2018-10-15 at 2.37.04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26" t="44319" r="58751" b="13932"/>
          <a:stretch/>
        </p:blipFill>
        <p:spPr>
          <a:xfrm>
            <a:off x="5101075" y="1791915"/>
            <a:ext cx="3778162" cy="412085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5857" y="6184094"/>
            <a:ext cx="86433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EvanGeissler</a:t>
            </a:r>
            <a:r>
              <a:rPr lang="en-US" dirty="0"/>
              <a:t>/Project-Night-Terror</a:t>
            </a:r>
          </a:p>
        </p:txBody>
      </p:sp>
    </p:spTree>
    <p:extLst>
      <p:ext uri="{BB962C8B-B14F-4D97-AF65-F5344CB8AC3E}">
        <p14:creationId xmlns:p14="http://schemas.microsoft.com/office/powerpoint/2010/main" val="1053851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 Boarding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228" t="15219" b="15105"/>
          <a:stretch/>
        </p:blipFill>
        <p:spPr>
          <a:xfrm>
            <a:off x="844317" y="1861073"/>
            <a:ext cx="3733079" cy="47784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053" t="17603" b="9603"/>
          <a:stretch/>
        </p:blipFill>
        <p:spPr>
          <a:xfrm>
            <a:off x="4577396" y="1861073"/>
            <a:ext cx="3505881" cy="477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615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Characters: Main Demon</a:t>
            </a:r>
            <a:endParaRPr lang="en-US" dirty="0"/>
          </a:p>
        </p:txBody>
      </p:sp>
      <p:pic>
        <p:nvPicPr>
          <p:cNvPr id="4" name="Picture 3" descr="Screen Shot 2018-08-04 at 5.00.32 PM 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2" t="8891" r="22291" b="14364"/>
          <a:stretch/>
        </p:blipFill>
        <p:spPr>
          <a:xfrm>
            <a:off x="1318839" y="1735328"/>
            <a:ext cx="1365586" cy="1949101"/>
          </a:xfrm>
          <a:prstGeom prst="rect">
            <a:avLst/>
          </a:prstGeom>
        </p:spPr>
      </p:pic>
      <p:pic>
        <p:nvPicPr>
          <p:cNvPr id="5" name="Picture 4" descr="Screen Shot 2018-10-13 at 10.45.12 PM.png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60" t="5955" r="4177"/>
          <a:stretch/>
        </p:blipFill>
        <p:spPr>
          <a:xfrm>
            <a:off x="4147854" y="2162872"/>
            <a:ext cx="4656222" cy="4506506"/>
          </a:xfrm>
          <a:prstGeom prst="rect">
            <a:avLst/>
          </a:prstGeom>
        </p:spPr>
      </p:pic>
      <p:pic>
        <p:nvPicPr>
          <p:cNvPr id="6" name="Picture 5" descr="Screen Shot 2018-10-13 at 10.41.02 PM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24545" r="29736" b="17806"/>
          <a:stretch/>
        </p:blipFill>
        <p:spPr>
          <a:xfrm>
            <a:off x="426128" y="3877765"/>
            <a:ext cx="3153523" cy="279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381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Characters: Main Ghost</a:t>
            </a:r>
            <a:endParaRPr lang="en-US" dirty="0"/>
          </a:p>
        </p:txBody>
      </p:sp>
      <p:pic>
        <p:nvPicPr>
          <p:cNvPr id="7" name="Content Placeholder 11" descr="Screen Shot 2018-09-15 at 8.40.30 PM.png"/>
          <p:cNvPicPr>
            <a:picLocks noGrp="1" noChangeAspect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61" t="16398" r="34319" b="21542"/>
          <a:stretch/>
        </p:blipFill>
        <p:spPr>
          <a:xfrm>
            <a:off x="426128" y="2174329"/>
            <a:ext cx="3912947" cy="4023945"/>
          </a:xfrm>
        </p:spPr>
      </p:pic>
      <p:pic>
        <p:nvPicPr>
          <p:cNvPr id="9" name="Picture 8" descr="Screen Shot 2018-09-27 at 4.17.21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90" t="33507" r="40329" b="44017"/>
          <a:stretch/>
        </p:blipFill>
        <p:spPr>
          <a:xfrm>
            <a:off x="4796289" y="2174329"/>
            <a:ext cx="3890511" cy="402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83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Characters: Player</a:t>
            </a:r>
            <a:endParaRPr lang="en-US" dirty="0"/>
          </a:p>
        </p:txBody>
      </p:sp>
      <p:pic>
        <p:nvPicPr>
          <p:cNvPr id="9" name="Picture 8" descr="Screen Shot 2018-10-14 at 12.07.22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5" t="6668" r="6497"/>
          <a:stretch/>
        </p:blipFill>
        <p:spPr>
          <a:xfrm>
            <a:off x="426127" y="1734381"/>
            <a:ext cx="2365165" cy="4736441"/>
          </a:xfrm>
          <a:prstGeom prst="rect">
            <a:avLst/>
          </a:prstGeom>
        </p:spPr>
      </p:pic>
      <p:pic>
        <p:nvPicPr>
          <p:cNvPr id="10" name="Picture 9" descr="Screen Shot 2018-10-14 at 12.07.4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976" y="1734383"/>
            <a:ext cx="5738824" cy="473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931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landscape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3245" y="1718009"/>
            <a:ext cx="2803866" cy="793794"/>
          </a:xfrm>
        </p:spPr>
        <p:txBody>
          <a:bodyPr/>
          <a:lstStyle/>
          <a:p>
            <a:r>
              <a:rPr lang="en-US" dirty="0" smtClean="0"/>
              <a:t>Valley </a:t>
            </a:r>
            <a:br>
              <a:rPr lang="en-US" dirty="0" smtClean="0"/>
            </a:br>
            <a:r>
              <a:rPr lang="en-US" dirty="0" smtClean="0"/>
              <a:t>Height Map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3244" y="4280834"/>
            <a:ext cx="2803867" cy="847830"/>
          </a:xfrm>
        </p:spPr>
        <p:txBody>
          <a:bodyPr/>
          <a:lstStyle/>
          <a:p>
            <a:r>
              <a:rPr lang="en-US" dirty="0" smtClean="0"/>
              <a:t>In-Game </a:t>
            </a:r>
          </a:p>
          <a:p>
            <a:r>
              <a:rPr lang="en-US" dirty="0" smtClean="0"/>
              <a:t>Landscape</a:t>
            </a:r>
            <a:endParaRPr lang="en-US" dirty="0"/>
          </a:p>
        </p:txBody>
      </p:sp>
      <p:pic>
        <p:nvPicPr>
          <p:cNvPr id="9" name="Picture 8" descr="F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29" y="1693865"/>
            <a:ext cx="5571380" cy="2419684"/>
          </a:xfrm>
          <a:prstGeom prst="rect">
            <a:avLst/>
          </a:prstGeom>
        </p:spPr>
      </p:pic>
      <p:pic>
        <p:nvPicPr>
          <p:cNvPr id="10" name="Picture 9" descr="Screen Shot 2018-10-13 at 10.52.32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87" t="23005" r="6636" b="21768"/>
          <a:stretch/>
        </p:blipFill>
        <p:spPr>
          <a:xfrm>
            <a:off x="426128" y="4280834"/>
            <a:ext cx="5571381" cy="241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687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othecary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Apothecary">
      <a:majorFont>
        <a:latin typeface="Book Antiqua"/>
        <a:ea typeface=""/>
        <a:cs typeface=""/>
        <a:font script="Jpan" typeface="ＭＳ Ｐ明朝"/>
        <a:font script="Hang" typeface="HY견명조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견명조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3000"/>
            <a:satMod val="14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atMod val="170000"/>
              </a:schemeClr>
              <a:schemeClr val="phClr">
                <a:shade val="70000"/>
                <a:satMod val="13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Apothecary.thmx</Template>
  <TotalTime>4000</TotalTime>
  <Words>157</Words>
  <Application>Microsoft Macintosh PowerPoint</Application>
  <PresentationFormat>On-screen Show (4:3)</PresentationFormat>
  <Paragraphs>48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Apothecary</vt:lpstr>
      <vt:lpstr>Project Night terror Milestone 1</vt:lpstr>
      <vt:lpstr>Project advisor</vt:lpstr>
      <vt:lpstr>Introduction</vt:lpstr>
      <vt:lpstr>Milestone 1</vt:lpstr>
      <vt:lpstr>Story Boarding</vt:lpstr>
      <vt:lpstr>Characters: Main Demon</vt:lpstr>
      <vt:lpstr>Characters: Main Ghost</vt:lpstr>
      <vt:lpstr>Characters: Player</vt:lpstr>
      <vt:lpstr>landscape</vt:lpstr>
      <vt:lpstr>landscape</vt:lpstr>
      <vt:lpstr>User interface (HUD)</vt:lpstr>
      <vt:lpstr>Main Menu</vt:lpstr>
      <vt:lpstr>Credits</vt:lpstr>
      <vt:lpstr>Testing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Nighterror</dc:title>
  <dc:creator>Evan  Geissler</dc:creator>
  <cp:lastModifiedBy>Evan  Geissler</cp:lastModifiedBy>
  <cp:revision>59</cp:revision>
  <dcterms:created xsi:type="dcterms:W3CDTF">2018-09-27T20:14:53Z</dcterms:created>
  <dcterms:modified xsi:type="dcterms:W3CDTF">2018-10-19T17:37:40Z</dcterms:modified>
</cp:coreProperties>
</file>